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81" r:id="rId4"/>
    <p:sldId id="284" r:id="rId5"/>
    <p:sldId id="261" r:id="rId6"/>
    <p:sldId id="262" r:id="rId7"/>
    <p:sldId id="263" r:id="rId8"/>
    <p:sldId id="264" r:id="rId9"/>
    <p:sldId id="265" r:id="rId10"/>
    <p:sldId id="282" r:id="rId11"/>
    <p:sldId id="280" r:id="rId12"/>
    <p:sldId id="266" r:id="rId13"/>
    <p:sldId id="267" r:id="rId14"/>
    <p:sldId id="268" r:id="rId15"/>
    <p:sldId id="270" r:id="rId16"/>
    <p:sldId id="269" r:id="rId17"/>
    <p:sldId id="271" r:id="rId18"/>
    <p:sldId id="272" r:id="rId19"/>
    <p:sldId id="273" r:id="rId20"/>
    <p:sldId id="274" r:id="rId21"/>
    <p:sldId id="279" r:id="rId22"/>
    <p:sldId id="275" r:id="rId23"/>
    <p:sldId id="276" r:id="rId24"/>
    <p:sldId id="277" r:id="rId25"/>
    <p:sldId id="278" r:id="rId26"/>
    <p:sldId id="292" r:id="rId27"/>
    <p:sldId id="293" r:id="rId28"/>
    <p:sldId id="294" r:id="rId29"/>
    <p:sldId id="296" r:id="rId30"/>
    <p:sldId id="286" r:id="rId31"/>
    <p:sldId id="287" r:id="rId32"/>
    <p:sldId id="289" r:id="rId33"/>
    <p:sldId id="288" r:id="rId34"/>
    <p:sldId id="285" r:id="rId35"/>
    <p:sldId id="290" r:id="rId36"/>
    <p:sldId id="291" r:id="rId3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9.png>
</file>

<file path=ppt/media/image3.jpg>
</file>

<file path=ppt/media/image31.jpg>
</file>

<file path=ppt/media/image32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jpg>
</file>

<file path=ppt/media/image4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1FCB05-5795-C8CC-8559-437169475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1D3F4B8-C708-AA8D-6837-88BF211F4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1D3C2F-734A-71A3-3F53-126C76780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FFCA50E-79DB-718B-A2F1-428D38177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0587B6F-E263-AFD0-1342-35E1DFECA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8657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65FE8B-DF9A-C26B-C2FE-43662C5B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289333D-67B8-81E3-D6F8-D3AC018B58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346C99-EA7A-3782-6DEE-D53D6DC2A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6CA964-8D80-5228-8C48-CBDA54C6F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293CF75-F4EE-497A-62F6-3EC32351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5435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39EE5F4-358B-4251-4189-7DF0DE6DEF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C4F8075-D0C4-ED7B-C2A6-21795EA46A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5703260-36EA-C3A6-B761-E1E924A9F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33EC7E-A6A0-75E1-7F66-B85E80FE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E56416D-794C-9DE7-F9BB-818689A7F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9841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491637-5009-72D3-859B-793A88C77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A89779-2225-FD12-7B2D-6E60F1AA1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696649-B7A5-706E-B216-50B36604E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279473E-C89E-1427-ECCB-DDF28701E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153345D-AAB8-703C-97AB-DB101556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724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D124BC-D96C-7B95-084E-AB52E33D5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BE76D41-C02E-8285-2CA7-B91DC7C50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69F369-69AC-5AF0-9E3D-888D3F061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B16068E-83D5-1858-2537-667E2AA4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DE8CBD-C452-AD4A-C663-33015DD08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5172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EA36FD-8389-AD9C-4A7B-93F6C3470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43A8D1C-C261-1315-3EB4-CE6FEE31FC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5D9485E-65E9-15B7-F492-749B8D852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6CACD6C-803E-398D-8B81-29175AC7C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8FDEDE5-E82B-2FD9-F95C-CA4379047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B653F04-F153-3096-790A-2295AD25F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5096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630B4B-95BA-2285-5378-3D485FA3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61CAD28-5024-A11E-2CF3-EC9BA4C8C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F26674E-98DD-D17F-7253-1AB82D7DC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4EC9E32-7FD1-2890-3D9B-8E67012E3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453596F-C615-9A2A-E604-906131FFA0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0C3CFF3-BEE6-DBAB-2C01-CF80D931D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D5FB700-0FA9-547D-040D-CB28A2D7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DF40AE2-92B6-F629-F8CA-DDDC6843C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3503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973540-248B-24DE-53AC-1DDD8A1E8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1159254-8FD3-3494-0751-109765337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E816768-2C30-44BB-61FA-9F1A1E3F0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961CF51-A92C-1F30-7E49-D16467215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342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939492D-30D4-93C8-29A0-13E6CE814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4D1536F-3385-5661-1E4B-4B6A8A59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EE5E526-2318-3D2A-DEB9-9B7ADF422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830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BED45D-F89D-0688-94FE-2C9CD169A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2A643EB-594D-D545-EE6F-182C5D820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59471D6-C3AA-AB33-A581-25A16699B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DB8BCFB-22EC-D50C-3F32-8C4EF247E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97B3C61-6928-0A6F-7FAF-5B35D6E84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962A364-9887-620D-3B1B-7F6D36C94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276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268F7B-F40C-6266-70D2-06C4EBFD7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DE78E1-B5EF-7F42-335E-368A519470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6C9CE76-60BE-3993-1BAD-51C8FFA25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C8B2595-5653-51B2-DD71-A633047B3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2A82CCA-0C5D-BA30-2DF2-F837E7304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70FDA9A-E1E5-5807-DBC0-CC37F5029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7049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CD91F53-33E1-1B7B-6901-18409399A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F70255F-3DE6-BD1F-99BE-5A65BE152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739D738-A1FF-9381-CBBC-79A81CF3A6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D8999-3669-4C52-AD0F-10A2CDFD0DFE}" type="datetimeFigureOut">
              <a:rPr kumimoji="1" lang="ja-JP" altLang="en-US" smtClean="0"/>
              <a:t>2023/7/23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77A6D55-06B4-A27C-35C4-B37E89176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9625D9-2C68-06F9-359D-5E4EB0CF3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7E6C7-0D9D-4746-9BC3-4B89C13334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1658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81ADD9-A775-C215-89C7-60B0C5BAFB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スマホで動かすマイコンロボットカーの製作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CA90783-A191-42DE-6223-0FC707F9B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682692"/>
            <a:ext cx="9144000" cy="1052945"/>
          </a:xfrm>
        </p:spPr>
        <p:txBody>
          <a:bodyPr/>
          <a:lstStyle/>
          <a:p>
            <a:r>
              <a:rPr lang="ja-JP" altLang="en-US" b="0" i="0" dirty="0">
                <a:solidFill>
                  <a:srgbClr val="1F1F1F"/>
                </a:solidFill>
                <a:effectLst/>
                <a:latin typeface="Google Sans"/>
              </a:rPr>
              <a:t>第</a:t>
            </a:r>
            <a:r>
              <a:rPr lang="en-US" altLang="ja-JP" b="0" i="0" dirty="0">
                <a:solidFill>
                  <a:srgbClr val="1F1F1F"/>
                </a:solidFill>
                <a:effectLst/>
                <a:latin typeface="Google Sans"/>
              </a:rPr>
              <a:t>6</a:t>
            </a:r>
            <a:r>
              <a:rPr lang="ja-JP" altLang="en-US" b="0" i="0" dirty="0">
                <a:solidFill>
                  <a:srgbClr val="1F1F1F"/>
                </a:solidFill>
                <a:effectLst/>
                <a:latin typeface="Google Sans"/>
              </a:rPr>
              <a:t>回新因幡の手づくりまつり</a:t>
            </a:r>
            <a:endParaRPr lang="en-US" altLang="ja-JP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kumimoji="1" lang="en-US" altLang="ja-JP" dirty="0">
                <a:solidFill>
                  <a:srgbClr val="1F1F1F"/>
                </a:solidFill>
                <a:latin typeface="Google Sans"/>
              </a:rPr>
              <a:t>2023-8-6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D436E78-045F-506C-A554-2E675476C03C}"/>
              </a:ext>
            </a:extLst>
          </p:cNvPr>
          <p:cNvSpPr txBox="1"/>
          <p:nvPr/>
        </p:nvSpPr>
        <p:spPr>
          <a:xfrm>
            <a:off x="4918363" y="3865495"/>
            <a:ext cx="23552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組み立て手順書</a:t>
            </a:r>
          </a:p>
        </p:txBody>
      </p:sp>
    </p:spTree>
    <p:extLst>
      <p:ext uri="{BB962C8B-B14F-4D97-AF65-F5344CB8AC3E}">
        <p14:creationId xmlns:p14="http://schemas.microsoft.com/office/powerpoint/2010/main" val="3230759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6F48B6-5FC1-A59B-5A35-03D8AAF72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ボディ仮組</a:t>
            </a:r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DE5467B0-9EBD-0BFD-E19F-97B7208F2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7" t="23146" r="17942"/>
          <a:stretch/>
        </p:blipFill>
        <p:spPr>
          <a:xfrm>
            <a:off x="5444836" y="3057923"/>
            <a:ext cx="5361709" cy="3160712"/>
          </a:xfr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AF77FD28-39CA-BC72-232D-DC79F27449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87" r="5604"/>
          <a:stretch/>
        </p:blipFill>
        <p:spPr>
          <a:xfrm>
            <a:off x="838200" y="1690688"/>
            <a:ext cx="4828309" cy="3202384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609C598-E7E4-E741-F1B6-6EF8722CECEC}"/>
              </a:ext>
            </a:extLst>
          </p:cNvPr>
          <p:cNvSpPr txBox="1"/>
          <p:nvPr/>
        </p:nvSpPr>
        <p:spPr>
          <a:xfrm>
            <a:off x="1659610" y="552796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モーターを置いてみましょう</a:t>
            </a:r>
          </a:p>
        </p:txBody>
      </p:sp>
    </p:spTree>
    <p:extLst>
      <p:ext uri="{BB962C8B-B14F-4D97-AF65-F5344CB8AC3E}">
        <p14:creationId xmlns:p14="http://schemas.microsoft.com/office/powerpoint/2010/main" val="2274815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3CFBDF9E-4380-FF1B-5CCF-728A36DA9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dirty="0"/>
              <a:t>配線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F29BD39-0AC6-266B-A7C7-FC5E433BDA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854311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D27BB0-F573-A9C3-DF5A-678139D4B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リード線の加工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5AE41D-FAE6-BD35-CCA4-59F9C437A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12881F8-9511-50C3-2031-A66E46BE6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066" y="1925780"/>
            <a:ext cx="6453143" cy="3629893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3FE677B-4B2A-11B2-9321-ADF17C7A0C1B}"/>
              </a:ext>
            </a:extLst>
          </p:cNvPr>
          <p:cNvSpPr txBox="1"/>
          <p:nvPr/>
        </p:nvSpPr>
        <p:spPr>
          <a:xfrm>
            <a:off x="7613075" y="2175797"/>
            <a:ext cx="35798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短いワイヤ　赤、黒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長いワイヤ　オレンジ、黄色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スイッチと、電池スナップのついたワイヤ</a:t>
            </a:r>
            <a:br>
              <a:rPr kumimoji="1" lang="en-US" altLang="ja-JP" dirty="0"/>
            </a:br>
            <a:br>
              <a:rPr kumimoji="1" lang="en-US" altLang="ja-JP" dirty="0"/>
            </a:br>
            <a:r>
              <a:rPr kumimoji="1" lang="ja-JP" altLang="en-US" dirty="0"/>
              <a:t>を加工します。</a:t>
            </a:r>
          </a:p>
        </p:txBody>
      </p:sp>
    </p:spTree>
    <p:extLst>
      <p:ext uri="{BB962C8B-B14F-4D97-AF65-F5344CB8AC3E}">
        <p14:creationId xmlns:p14="http://schemas.microsoft.com/office/powerpoint/2010/main" val="2174444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E72C1E-1540-7C21-A13E-10A69A5FF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黄色とオレンジのワイヤを半分に切断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FEA64ECE-C483-6DDA-10C6-4AAB6EE99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64" y="1413796"/>
            <a:ext cx="3588327" cy="3625705"/>
          </a:xfrm>
          <a:prstGeom prst="rect">
            <a:avLst/>
          </a:prstGeom>
        </p:spPr>
      </p:pic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45C2585D-2EE5-DB11-F678-44192AAE6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77831" y="2882179"/>
            <a:ext cx="5742428" cy="3130061"/>
          </a:xfr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2EF9F23-251D-C787-06EE-18CD5B98FF93}"/>
              </a:ext>
            </a:extLst>
          </p:cNvPr>
          <p:cNvSpPr txBox="1"/>
          <p:nvPr/>
        </p:nvSpPr>
        <p:spPr>
          <a:xfrm>
            <a:off x="5763491" y="1690688"/>
            <a:ext cx="4904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モーターのリード線として使います</a:t>
            </a:r>
          </a:p>
        </p:txBody>
      </p:sp>
    </p:spTree>
    <p:extLst>
      <p:ext uri="{BB962C8B-B14F-4D97-AF65-F5344CB8AC3E}">
        <p14:creationId xmlns:p14="http://schemas.microsoft.com/office/powerpoint/2010/main" val="873159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FBB51C-BF30-DD7F-B303-23DBA513C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コネクタ</a:t>
            </a:r>
            <a:r>
              <a:rPr kumimoji="1" lang="en-US" altLang="ja-JP" dirty="0"/>
              <a:t>(F)</a:t>
            </a:r>
            <a:r>
              <a:rPr kumimoji="1" lang="ja-JP" altLang="en-US" dirty="0"/>
              <a:t>を切り落とす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15DCF7-D245-E915-3921-0B909BED6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4F02896-F519-A332-8D00-1948E6AD7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902533" cy="3326952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1188FCF-7CE0-D446-7079-A1C7B009DC09}"/>
              </a:ext>
            </a:extLst>
          </p:cNvPr>
          <p:cNvSpPr txBox="1"/>
          <p:nvPr/>
        </p:nvSpPr>
        <p:spPr>
          <a:xfrm>
            <a:off x="1385454" y="5152577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コネクタた部分を切り落とす</a:t>
            </a:r>
          </a:p>
        </p:txBody>
      </p:sp>
    </p:spTree>
    <p:extLst>
      <p:ext uri="{BB962C8B-B14F-4D97-AF65-F5344CB8AC3E}">
        <p14:creationId xmlns:p14="http://schemas.microsoft.com/office/powerpoint/2010/main" val="2252236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F86C35-5845-7C44-8017-1D5B34B62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リード線の被覆を剥く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0D349547-BC35-187A-2954-08332390D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80" y="2294804"/>
            <a:ext cx="4461165" cy="3345874"/>
          </a:xfr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42516B4B-9BD4-1126-2C52-BADFF77D3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946" y="3269671"/>
            <a:ext cx="4461164" cy="3345873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321F1D-F248-1F8E-C247-F5ACC149C5A0}"/>
              </a:ext>
            </a:extLst>
          </p:cNvPr>
          <p:cNvSpPr txBox="1"/>
          <p:nvPr/>
        </p:nvSpPr>
        <p:spPr>
          <a:xfrm>
            <a:off x="6096000" y="1577785"/>
            <a:ext cx="47572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「ワイヤストリッパー」という道具を使うと簡単です。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リード線のビニールの上からはさみ、被覆をはぎます。</a:t>
            </a:r>
            <a:br>
              <a:rPr kumimoji="1" lang="en-US" altLang="ja-JP" dirty="0"/>
            </a:br>
            <a:br>
              <a:rPr kumimoji="1" lang="en-US" altLang="ja-JP" dirty="0"/>
            </a:b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0239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AFD2F8-D753-727E-3085-094B026E0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マイコンボードにピンヘッダを取り付け</a:t>
            </a:r>
            <a:r>
              <a:rPr lang="ja-JP" altLang="en-US" sz="4000" dirty="0"/>
              <a:t>る</a:t>
            </a:r>
            <a:endParaRPr kumimoji="1" lang="ja-JP" altLang="en-US" sz="40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92686D5-9DB2-0509-DEC5-892596E27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21011"/>
            <a:ext cx="4428571" cy="2857143"/>
          </a:xfrm>
          <a:prstGeom prst="rect">
            <a:avLst/>
          </a:prstGeom>
        </p:spPr>
      </p:pic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B09C177D-3F1C-8796-F390-CB2B8F80A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33299" y="3259763"/>
            <a:ext cx="3809524" cy="3342857"/>
          </a:xfr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3A626E3-AE73-92DF-104A-7BF304358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1870" y="1969937"/>
            <a:ext cx="2371429" cy="1895238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56A576C-45BA-6D59-9926-AFAA1680008B}"/>
              </a:ext>
            </a:extLst>
          </p:cNvPr>
          <p:cNvSpPr txBox="1"/>
          <p:nvPr/>
        </p:nvSpPr>
        <p:spPr>
          <a:xfrm>
            <a:off x="838200" y="4944055"/>
            <a:ext cx="2331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マイコンぼーどにピンヘッダを差し込む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336CE5F-A939-259B-46B0-3765D13F5EAF}"/>
              </a:ext>
            </a:extLst>
          </p:cNvPr>
          <p:cNvSpPr txBox="1"/>
          <p:nvPr/>
        </p:nvSpPr>
        <p:spPr>
          <a:xfrm>
            <a:off x="8478865" y="4432611"/>
            <a:ext cx="2674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ブレッドボードに（軽く）乗せる</a:t>
            </a:r>
            <a:br>
              <a:rPr kumimoji="1" lang="en-US" altLang="ja-JP" dirty="0"/>
            </a:br>
            <a:br>
              <a:rPr kumimoji="1" lang="en-US" altLang="ja-JP" dirty="0"/>
            </a:br>
            <a:r>
              <a:rPr kumimoji="1" lang="en-US" altLang="ja-JP" dirty="0"/>
              <a:t>※</a:t>
            </a:r>
            <a:r>
              <a:rPr kumimoji="1" lang="ja-JP" altLang="en-US" dirty="0"/>
              <a:t>まだ、差し込まない</a:t>
            </a:r>
          </a:p>
        </p:txBody>
      </p:sp>
    </p:spTree>
    <p:extLst>
      <p:ext uri="{BB962C8B-B14F-4D97-AF65-F5344CB8AC3E}">
        <p14:creationId xmlns:p14="http://schemas.microsoft.com/office/powerpoint/2010/main" val="3417949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EF0E58-35F3-DA93-E9BD-E1DF9BD4D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ピンヘッダをはんだ付け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9D04B90-BB74-2D31-BB7D-322F4305C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94B5390-D87B-E505-AA23-D694AF923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642" y="1984071"/>
            <a:ext cx="5295238" cy="3323809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8373291-67CC-C466-F076-14094635CA98}"/>
              </a:ext>
            </a:extLst>
          </p:cNvPr>
          <p:cNvSpPr txBox="1"/>
          <p:nvPr/>
        </p:nvSpPr>
        <p:spPr>
          <a:xfrm>
            <a:off x="6958738" y="2262753"/>
            <a:ext cx="3806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最初に</a:t>
            </a:r>
            <a:r>
              <a:rPr kumimoji="1" lang="ja-JP" altLang="en-US" b="1" dirty="0"/>
              <a:t>一番端のピン</a:t>
            </a:r>
            <a:r>
              <a:rPr kumimoji="1" lang="ja-JP" altLang="en-US" dirty="0"/>
              <a:t>だけはんだ付けする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370E766-EBE1-8569-FEE5-CFEDFDEE2761}"/>
              </a:ext>
            </a:extLst>
          </p:cNvPr>
          <p:cNvSpPr txBox="1"/>
          <p:nvPr/>
        </p:nvSpPr>
        <p:spPr>
          <a:xfrm>
            <a:off x="6958739" y="3105834"/>
            <a:ext cx="3986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ピンがまっすぐ立つよう、傾きを修正します。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D67B8F7-87ED-AF5B-A99D-439BEF4A7E33}"/>
              </a:ext>
            </a:extLst>
          </p:cNvPr>
          <p:cNvSpPr txBox="1"/>
          <p:nvPr/>
        </p:nvSpPr>
        <p:spPr>
          <a:xfrm>
            <a:off x="6958739" y="4516180"/>
            <a:ext cx="3986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ピンの向きが治ったらほかのピンを同様にはんだ付けします。</a:t>
            </a:r>
          </a:p>
        </p:txBody>
      </p:sp>
    </p:spTree>
    <p:extLst>
      <p:ext uri="{BB962C8B-B14F-4D97-AF65-F5344CB8AC3E}">
        <p14:creationId xmlns:p14="http://schemas.microsoft.com/office/powerpoint/2010/main" val="152003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523BF9-2402-565F-83AB-E022913C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注意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A493BA1F-389C-AEEF-B511-155775F34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19476"/>
            <a:ext cx="5419048" cy="2819048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F42BD1-C979-3CA6-1E78-45FEC8DF287C}"/>
              </a:ext>
            </a:extLst>
          </p:cNvPr>
          <p:cNvSpPr txBox="1"/>
          <p:nvPr/>
        </p:nvSpPr>
        <p:spPr>
          <a:xfrm>
            <a:off x="6834753" y="2603714"/>
            <a:ext cx="32236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ピンヘッダがボードに密着し、（赤いところが）浮いていないようにします。</a:t>
            </a:r>
          </a:p>
        </p:txBody>
      </p:sp>
    </p:spTree>
    <p:extLst>
      <p:ext uri="{BB962C8B-B14F-4D97-AF65-F5344CB8AC3E}">
        <p14:creationId xmlns:p14="http://schemas.microsoft.com/office/powerpoint/2010/main" val="3343901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5B19A8-CA52-DC6A-DC1F-5080CCA6F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モーターにリード線をつける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BE8E08FA-79E1-E1DE-2ECC-075D46610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782" y="1810127"/>
            <a:ext cx="7735712" cy="4351338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E727C4-3A64-C094-1ACC-3B659D558751}"/>
              </a:ext>
            </a:extLst>
          </p:cNvPr>
          <p:cNvSpPr txBox="1"/>
          <p:nvPr/>
        </p:nvSpPr>
        <p:spPr>
          <a:xfrm>
            <a:off x="8708494" y="2551837"/>
            <a:ext cx="31926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モーターにリード線をはんだ付けします。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オレンジと黄色の線を写真ように（上がオレンジ、下が黄色）はんだ付けします。</a:t>
            </a:r>
          </a:p>
        </p:txBody>
      </p:sp>
    </p:spTree>
    <p:extLst>
      <p:ext uri="{BB962C8B-B14F-4D97-AF65-F5344CB8AC3E}">
        <p14:creationId xmlns:p14="http://schemas.microsoft.com/office/powerpoint/2010/main" val="1096789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4F27A3-2E54-800F-F882-659C6648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パーツリスト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9EA2AAF3-1624-46C3-579A-F0BE2A4FC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2069128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3C8739-CF1D-4438-709D-D59FE594B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配線</a:t>
            </a: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241B8BA3-053A-63F2-392B-C249EF0C91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4" t="3463" r="14360" b="8229"/>
          <a:stretch/>
        </p:blipFill>
        <p:spPr>
          <a:xfrm>
            <a:off x="1136072" y="1690688"/>
            <a:ext cx="5583382" cy="3842542"/>
          </a:xfr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735959B-A026-369D-BC9A-E00D381A1531}"/>
              </a:ext>
            </a:extLst>
          </p:cNvPr>
          <p:cNvSpPr txBox="1"/>
          <p:nvPr/>
        </p:nvSpPr>
        <p:spPr>
          <a:xfrm>
            <a:off x="7110845" y="2798618"/>
            <a:ext cx="3851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最終的に</a:t>
            </a:r>
            <a:r>
              <a:rPr lang="ja-JP" altLang="en-US" dirty="0"/>
              <a:t>は、このように接続します</a:t>
            </a:r>
            <a:endParaRPr kumimoji="1"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757D909-70E0-535A-2E24-51F1F4468AE2}"/>
              </a:ext>
            </a:extLst>
          </p:cNvPr>
          <p:cNvSpPr txBox="1"/>
          <p:nvPr/>
        </p:nvSpPr>
        <p:spPr>
          <a:xfrm>
            <a:off x="6885710" y="4461164"/>
            <a:ext cx="3699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いったん、すべての配線をしてから、ボディに乗せることにします。</a:t>
            </a:r>
          </a:p>
        </p:txBody>
      </p:sp>
    </p:spTree>
    <p:extLst>
      <p:ext uri="{BB962C8B-B14F-4D97-AF65-F5344CB8AC3E}">
        <p14:creationId xmlns:p14="http://schemas.microsoft.com/office/powerpoint/2010/main" val="13561732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4BEA41-92CC-61B9-4BEC-2D87AB9B7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配線図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FF4341B-3DC4-6514-3496-00205B084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499" y="1690688"/>
            <a:ext cx="8448675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9156EF2-C891-94D2-D213-8E86D0CC0A12}"/>
              </a:ext>
            </a:extLst>
          </p:cNvPr>
          <p:cNvSpPr txBox="1"/>
          <p:nvPr/>
        </p:nvSpPr>
        <p:spPr>
          <a:xfrm>
            <a:off x="5472545" y="1690688"/>
            <a:ext cx="318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★</a:t>
            </a:r>
            <a:r>
              <a:rPr lang="ja-JP" altLang="en-US" dirty="0"/>
              <a:t>左右</a:t>
            </a:r>
            <a:r>
              <a:rPr kumimoji="1" lang="ja-JP" altLang="en-US" dirty="0"/>
              <a:t>モーターの配線注意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F2FFD3D-0E77-CA5E-BBB3-803B1D7ED4A6}"/>
              </a:ext>
            </a:extLst>
          </p:cNvPr>
          <p:cNvSpPr txBox="1"/>
          <p:nvPr/>
        </p:nvSpPr>
        <p:spPr>
          <a:xfrm>
            <a:off x="8451273" y="2770909"/>
            <a:ext cx="2798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リード線の色をこの図と合わせて接続します</a:t>
            </a:r>
          </a:p>
        </p:txBody>
      </p:sp>
    </p:spTree>
    <p:extLst>
      <p:ext uri="{BB962C8B-B14F-4D97-AF65-F5344CB8AC3E}">
        <p14:creationId xmlns:p14="http://schemas.microsoft.com/office/powerpoint/2010/main" val="1255237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A64C4C-4313-F242-BDCC-C706AA56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モータードライバ周り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A2FD7C7-715C-D35B-729B-47DBB076A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83E11BC-BC34-5C63-B5DD-6871B8AD8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6952"/>
            <a:ext cx="8739753" cy="491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782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DCA69D-58E8-3203-1815-42F6A6DB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モータードライバ周り（裏からみたら）</a:t>
            </a:r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AF66F4D1-57A4-38B6-F220-CEFC15B9A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ja-JP" altLang="en-US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95BB246-C2B8-BE3F-C984-40C7327AD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098" y="2064327"/>
            <a:ext cx="6467475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5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7F33B4-D244-A6EA-2D5E-FD0311D20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マイコン用ケーブル取り付け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21879A5A-7548-73B5-B89C-89922FB14A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r="10540"/>
          <a:stretch/>
        </p:blipFill>
        <p:spPr>
          <a:xfrm>
            <a:off x="838200" y="1690688"/>
            <a:ext cx="5957454" cy="4351338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6E0624B-B9FF-EE66-BD58-453B7D2EE40A}"/>
              </a:ext>
            </a:extLst>
          </p:cNvPr>
          <p:cNvSpPr txBox="1"/>
          <p:nvPr/>
        </p:nvSpPr>
        <p:spPr>
          <a:xfrm>
            <a:off x="7204364" y="2244436"/>
            <a:ext cx="249299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上から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 dirty="0"/>
              <a:t>オレンジ</a:t>
            </a:r>
            <a:endParaRPr lang="en-US" altLang="ja-JP" dirty="0"/>
          </a:p>
          <a:p>
            <a:r>
              <a:rPr lang="ja-JP" altLang="en-US" dirty="0"/>
              <a:t>黄色</a:t>
            </a:r>
            <a:endParaRPr lang="en-US" altLang="ja-JP" dirty="0"/>
          </a:p>
          <a:p>
            <a:r>
              <a:rPr kumimoji="1" lang="ja-JP" altLang="en-US" dirty="0"/>
              <a:t>緑</a:t>
            </a:r>
            <a:endParaRPr kumimoji="1" lang="en-US" altLang="ja-JP" dirty="0"/>
          </a:p>
          <a:p>
            <a:r>
              <a:rPr lang="ja-JP" altLang="en-US" dirty="0"/>
              <a:t>青</a:t>
            </a:r>
            <a:endParaRPr lang="en-US" altLang="ja-JP" dirty="0"/>
          </a:p>
          <a:p>
            <a:r>
              <a:rPr kumimoji="1" lang="ja-JP" altLang="en-US" dirty="0"/>
              <a:t>紫</a:t>
            </a:r>
            <a:endParaRPr kumimoji="1" lang="en-US" altLang="ja-JP" dirty="0"/>
          </a:p>
          <a:p>
            <a:r>
              <a:rPr lang="ja-JP" altLang="en-US" dirty="0"/>
              <a:t>灰色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の順にコネクタを接続</a:t>
            </a:r>
          </a:p>
        </p:txBody>
      </p:sp>
    </p:spTree>
    <p:extLst>
      <p:ext uri="{BB962C8B-B14F-4D97-AF65-F5344CB8AC3E}">
        <p14:creationId xmlns:p14="http://schemas.microsoft.com/office/powerpoint/2010/main" val="29659017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FC631D-7A71-4C98-80DF-E321E7E2E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マイコンとの接続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93060765-6722-E651-FBC4-3D33F65EC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5" r="26359"/>
          <a:stretch/>
        </p:blipFill>
        <p:spPr>
          <a:xfrm>
            <a:off x="1357746" y="1690688"/>
            <a:ext cx="3602182" cy="4351338"/>
          </a:xfr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21C37AFC-B35C-5FF3-65EC-323EC1737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1310" y="2286578"/>
            <a:ext cx="3781425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31DE4DA-4D4C-0D5E-560D-A23E7AA3A703}"/>
              </a:ext>
            </a:extLst>
          </p:cNvPr>
          <p:cNvSpPr txBox="1"/>
          <p:nvPr/>
        </p:nvSpPr>
        <p:spPr>
          <a:xfrm>
            <a:off x="6220691" y="5820353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色を合わせて接続します</a:t>
            </a:r>
          </a:p>
        </p:txBody>
      </p:sp>
    </p:spTree>
    <p:extLst>
      <p:ext uri="{BB962C8B-B14F-4D97-AF65-F5344CB8AC3E}">
        <p14:creationId xmlns:p14="http://schemas.microsoft.com/office/powerpoint/2010/main" val="31441859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0A6643-47A1-A97B-DC25-90D425622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配線の完成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775D4FFB-BE6C-A0FD-F73F-F2634750CE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81" y="1839480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2428237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4720E8-52B6-AA59-0F04-38EF47A59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配線の完成（モータドライバ周り）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26ADBD7B-E70E-407D-37DD-F515B4BC7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412182" cy="4169352"/>
          </a:xfrm>
          <a:prstGeom prst="rect">
            <a:avLst/>
          </a:prstGeom>
        </p:spPr>
      </p:pic>
      <p:sp>
        <p:nvSpPr>
          <p:cNvPr id="9" name="コンテンツ プレースホルダー 8">
            <a:extLst>
              <a:ext uri="{FF2B5EF4-FFF2-40B4-BE49-F238E27FC236}">
                <a16:creationId xmlns:a16="http://schemas.microsoft.com/office/drawing/2014/main" id="{464ADD93-A63B-5DFA-E643-80E4ACA01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951769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B15540-3074-B8A3-58CD-ADA8F574A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配線の完成（マイコン周り）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2A4F60F3-881C-8E5E-1A81-F8AFB6B1CF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798" y="1853334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5711273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3CFBDF9E-4380-FF1B-5CCF-728A36DA9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dirty="0"/>
              <a:t>ボディに配線を組み付ける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F29BD39-0AC6-266B-A7C7-FC5E433BDA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341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867B65F-0B0C-7300-C052-4D58F9FB1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b="1" dirty="0"/>
              <a:t>ボディ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19A5FC0-E5A4-B4E5-3FD9-9270C7179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55213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6C0FA1-7A3A-2AFB-226C-33C6E5A43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ボディ組み立て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6001F5-B0A8-1221-4DC9-33237008B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58C3894-7E4F-71FD-4FA6-460033DB6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164" y="1981633"/>
            <a:ext cx="3558610" cy="3827871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3B98348-0855-0DA1-24F9-903175278C78}"/>
              </a:ext>
            </a:extLst>
          </p:cNvPr>
          <p:cNvSpPr txBox="1"/>
          <p:nvPr/>
        </p:nvSpPr>
        <p:spPr>
          <a:xfrm>
            <a:off x="5430982" y="2244436"/>
            <a:ext cx="46828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ボディのベースに柱となるパーツを取り付けます。</a:t>
            </a:r>
            <a:endParaRPr kumimoji="1"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81658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D0B24C-CD43-10C7-7706-C072467EA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ボディ組み立て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70950585-4EE0-BF86-4D15-6ADF5D7139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4563" y="2335078"/>
            <a:ext cx="4295238" cy="3609524"/>
          </a:xfrm>
        </p:spPr>
      </p:pic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4BEFCA49-AF8C-F5D8-33D4-1A21FAC02448}"/>
              </a:ext>
            </a:extLst>
          </p:cNvPr>
          <p:cNvCxnSpPr>
            <a:cxnSpLocks/>
          </p:cNvCxnSpPr>
          <p:nvPr/>
        </p:nvCxnSpPr>
        <p:spPr>
          <a:xfrm flipV="1">
            <a:off x="3976254" y="2535382"/>
            <a:ext cx="2272146" cy="893618"/>
          </a:xfrm>
          <a:prstGeom prst="straightConnector1">
            <a:avLst/>
          </a:prstGeom>
          <a:ln w="3810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DDDE804-B559-F87A-154E-A4301C305A22}"/>
              </a:ext>
            </a:extLst>
          </p:cNvPr>
          <p:cNvSpPr txBox="1"/>
          <p:nvPr/>
        </p:nvSpPr>
        <p:spPr>
          <a:xfrm>
            <a:off x="6567055" y="247996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グルーガンで固める</a:t>
            </a: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29BF7A4C-3F97-CDF5-2AFD-C60CE7551BF2}"/>
              </a:ext>
            </a:extLst>
          </p:cNvPr>
          <p:cNvCxnSpPr>
            <a:cxnSpLocks/>
          </p:cNvCxnSpPr>
          <p:nvPr/>
        </p:nvCxnSpPr>
        <p:spPr>
          <a:xfrm flipV="1">
            <a:off x="4502727" y="4273694"/>
            <a:ext cx="2064328" cy="283328"/>
          </a:xfrm>
          <a:prstGeom prst="straightConnector1">
            <a:avLst/>
          </a:prstGeom>
          <a:ln w="3810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2CEF231-F3AF-2014-12DF-9276F92F7409}"/>
              </a:ext>
            </a:extLst>
          </p:cNvPr>
          <p:cNvSpPr txBox="1"/>
          <p:nvPr/>
        </p:nvSpPr>
        <p:spPr>
          <a:xfrm>
            <a:off x="6705600" y="404602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側面と底面に両面テープを貼り付ける。</a:t>
            </a:r>
            <a:endParaRPr kumimoji="1" lang="en-US" altLang="ja-JP" dirty="0"/>
          </a:p>
          <a:p>
            <a:r>
              <a:rPr lang="ja-JP" altLang="en-US" dirty="0"/>
              <a:t>（ここにモーターを貼り付ける）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380769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9F0A0B-A483-580C-8D0D-3783A955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配線済みパーツをボディに乗せる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8E0717-7050-AC88-34E5-B90B7B404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52A6C16-D06D-0689-9619-8DA5B09EF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230" y="2028857"/>
            <a:ext cx="4712770" cy="394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0747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109400-A4B4-70D6-6590-C86F6C23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電源スイッチをグルーガンで貼り付ける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24D68B-E67B-D06E-4464-41EA6BE7A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093FC69-E4F7-443B-25DF-E25761E47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052" y="1729865"/>
            <a:ext cx="6685714" cy="4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8470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3225E1-B63F-28DA-572E-E432B8B28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脚（補助輪）の取り付け</a:t>
            </a:r>
            <a:endParaRPr kumimoji="1" lang="ja-JP" altLang="en-US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7BD6EDC2-E1FD-DB1D-2808-DF39B99F8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421" y="2410690"/>
            <a:ext cx="3047975" cy="288867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7AF0F075-EEDD-9AD1-7DC7-EC189261C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4262" y="3855026"/>
            <a:ext cx="3047347" cy="2759955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A45AE1DB-34A5-1450-B6A3-B2A60507E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115" y="1827068"/>
            <a:ext cx="3400425" cy="2705100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CB85BB4-22C4-C022-07D1-781661A2A32C}"/>
              </a:ext>
            </a:extLst>
          </p:cNvPr>
          <p:cNvSpPr txBox="1"/>
          <p:nvPr/>
        </p:nvSpPr>
        <p:spPr>
          <a:xfrm>
            <a:off x="1126115" y="5299363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脚は組み立ての最後に取り付けます</a:t>
            </a:r>
          </a:p>
        </p:txBody>
      </p:sp>
    </p:spTree>
    <p:extLst>
      <p:ext uri="{BB962C8B-B14F-4D97-AF65-F5344CB8AC3E}">
        <p14:creationId xmlns:p14="http://schemas.microsoft.com/office/powerpoint/2010/main" val="23394252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B04A41-4199-7B76-467D-6068AD439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タイヤを取りつける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CFE6158-AFB1-FD25-766B-F2D7F7B95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5F57212-A205-DB52-6414-F35E90DE5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6095"/>
            <a:ext cx="4856018" cy="4265741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6AEBC28-317F-80AF-07FE-3790EC46C5FE}"/>
              </a:ext>
            </a:extLst>
          </p:cNvPr>
          <p:cNvSpPr txBox="1"/>
          <p:nvPr/>
        </p:nvSpPr>
        <p:spPr>
          <a:xfrm>
            <a:off x="5874326" y="2064328"/>
            <a:ext cx="48560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タイヤをモーターの軸に取り付けるとき、固いようであれば、やすりを使って穴を削っておく。</a:t>
            </a:r>
            <a:endParaRPr kumimoji="1"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159539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BF00F6-415E-39EB-5244-F47984503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完成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1AFF516F-067E-4B5A-7C5B-435B91756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616" y="1690688"/>
            <a:ext cx="5325790" cy="2995757"/>
          </a:xfr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60AE980F-AF61-2F34-12B5-44D02FE63A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879" y="3038763"/>
            <a:ext cx="5325790" cy="29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57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430F9D6-2D93-CDA4-DC44-D4061F26B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09" y="-73182"/>
            <a:ext cx="10210799" cy="7291266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65D6B4E-DA37-78F6-8DCC-CBE908FCD225}"/>
              </a:ext>
            </a:extLst>
          </p:cNvPr>
          <p:cNvSpPr txBox="1"/>
          <p:nvPr/>
        </p:nvSpPr>
        <p:spPr>
          <a:xfrm>
            <a:off x="1565564" y="845127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dirty="0"/>
              <a:t>ボディ構造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084870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9D22B8-5542-7CA4-8988-31D1A855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ボディの製作</a:t>
            </a:r>
            <a:endParaRPr kumimoji="1" lang="ja-JP" altLang="en-US" dirty="0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ECB0FA46-6947-3B9F-B4C8-ABDCD6C387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DF32A2E-CCA0-55D7-9355-DAB608F247B8}"/>
              </a:ext>
            </a:extLst>
          </p:cNvPr>
          <p:cNvSpPr txBox="1"/>
          <p:nvPr/>
        </p:nvSpPr>
        <p:spPr>
          <a:xfrm>
            <a:off x="983673" y="6276109"/>
            <a:ext cx="9105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</a:t>
            </a:r>
            <a:r>
              <a:rPr kumimoji="1" lang="ja-JP" altLang="en-US" dirty="0"/>
              <a:t>４サイズの段ボール板にボディのパーツが印刷されているのでこれを切り離します。</a:t>
            </a: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46152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FB18BC-2F42-A27E-B3AF-1DA7DD33D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パーツを切り離す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58BE9624-2B77-3E60-BBB9-6189C4B96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72DC00A-D7C0-CB39-8583-E7367DF57559}"/>
              </a:ext>
            </a:extLst>
          </p:cNvPr>
          <p:cNvSpPr txBox="1"/>
          <p:nvPr/>
        </p:nvSpPr>
        <p:spPr>
          <a:xfrm>
            <a:off x="983673" y="6276109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切り離した状態です</a:t>
            </a:r>
            <a:r>
              <a:rPr kumimoji="1" lang="ja-JP" altLang="en-US" dirty="0"/>
              <a:t>。</a:t>
            </a: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90132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3B8D7A-DE75-567F-3EBE-70072DA5B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パーツを各づつ</a:t>
            </a:r>
            <a:r>
              <a:rPr kumimoji="1" lang="en-US" altLang="ja-JP" dirty="0"/>
              <a:t>2</a:t>
            </a:r>
            <a:r>
              <a:rPr kumimoji="1" lang="ja-JP" altLang="en-US" dirty="0"/>
              <a:t>枚貼りり合わせる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C5A3C3B9-D8C4-0880-B79E-5E0DB50E6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9399"/>
            <a:ext cx="2870331" cy="1614561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35237C3-8367-EE47-CF75-DE62D2F24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751" y="1979400"/>
            <a:ext cx="2870329" cy="161456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E8C35080-57BE-1B15-4632-C642990F2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300" y="1979400"/>
            <a:ext cx="2870329" cy="1614560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BA137328-969F-012D-CFF4-1304D9F7BC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2" y="4127754"/>
            <a:ext cx="2870329" cy="1614560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945F0A6-95A4-ACED-2443-EB4F218A1621}"/>
              </a:ext>
            </a:extLst>
          </p:cNvPr>
          <p:cNvSpPr txBox="1"/>
          <p:nvPr/>
        </p:nvSpPr>
        <p:spPr>
          <a:xfrm>
            <a:off x="4394420" y="4714653"/>
            <a:ext cx="60492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切り出したパーツを接着税で張り合わせます。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・後で紙やすりをかければきれいになるので、はみ出してもよいので接着剤はたっぷりつけて、しっかり張り合わせます</a:t>
            </a:r>
          </a:p>
        </p:txBody>
      </p:sp>
    </p:spTree>
    <p:extLst>
      <p:ext uri="{BB962C8B-B14F-4D97-AF65-F5344CB8AC3E}">
        <p14:creationId xmlns:p14="http://schemas.microsoft.com/office/powerpoint/2010/main" val="2235069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C38466-37DC-AB0A-BDA7-718F23F00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注意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B05A019-7273-42E2-7C8F-08BA41721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685259B-B252-3467-BC8C-14345E936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99816"/>
            <a:ext cx="3140256" cy="2253529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901CB2F-381E-6DF9-1A24-CBBAAF0C46FA}"/>
              </a:ext>
            </a:extLst>
          </p:cNvPr>
          <p:cNvSpPr txBox="1"/>
          <p:nvPr/>
        </p:nvSpPr>
        <p:spPr>
          <a:xfrm>
            <a:off x="7689272" y="2341418"/>
            <a:ext cx="3408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このパーツは左右</a:t>
            </a:r>
            <a:r>
              <a:rPr kumimoji="1" lang="en-US" altLang="ja-JP" dirty="0"/>
              <a:t>(</a:t>
            </a:r>
            <a:r>
              <a:rPr kumimoji="1" lang="ja-JP" altLang="en-US" dirty="0"/>
              <a:t>上下）対象ではないので、穴の位置を見ながら、正しい向きで張り合わせます。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6C29682-4EC1-C91E-F691-56E3ADA6D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501" y="3429000"/>
            <a:ext cx="3209925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684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C43433-A24F-E480-94AA-87AA9957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脚（補助輪用）</a:t>
            </a:r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4EF7B0D4-C3F7-4BAB-C1AF-9C9A407EA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333875" cy="3838575"/>
          </a:xfr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B31B566D-49E1-C166-D083-1478ECB1D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214" y="3089564"/>
            <a:ext cx="3019425" cy="2895600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34DA159-7489-518F-A3DC-C3645AD0F3AA}"/>
              </a:ext>
            </a:extLst>
          </p:cNvPr>
          <p:cNvSpPr txBox="1"/>
          <p:nvPr/>
        </p:nvSpPr>
        <p:spPr>
          <a:xfrm>
            <a:off x="6414655" y="2162175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丸い部品は５個重ねるように貼り付けます。</a:t>
            </a:r>
          </a:p>
        </p:txBody>
      </p:sp>
    </p:spTree>
    <p:extLst>
      <p:ext uri="{BB962C8B-B14F-4D97-AF65-F5344CB8AC3E}">
        <p14:creationId xmlns:p14="http://schemas.microsoft.com/office/powerpoint/2010/main" val="398832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525</Words>
  <Application>Microsoft Office PowerPoint</Application>
  <PresentationFormat>ワイド画面</PresentationFormat>
  <Paragraphs>88</Paragraphs>
  <Slides>36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36</vt:i4>
      </vt:variant>
    </vt:vector>
  </HeadingPairs>
  <TitlesOfParts>
    <vt:vector size="41" baseType="lpstr">
      <vt:lpstr>Google Sans</vt:lpstr>
      <vt:lpstr>游ゴシック</vt:lpstr>
      <vt:lpstr>游ゴシック Light</vt:lpstr>
      <vt:lpstr>Arial</vt:lpstr>
      <vt:lpstr>Office テーマ</vt:lpstr>
      <vt:lpstr>スマホで動かすマイコンロボットカーの製作</vt:lpstr>
      <vt:lpstr>パーツリスト</vt:lpstr>
      <vt:lpstr>ボディ</vt:lpstr>
      <vt:lpstr>PowerPoint プレゼンテーション</vt:lpstr>
      <vt:lpstr>ボディの製作</vt:lpstr>
      <vt:lpstr>パーツを切り離す</vt:lpstr>
      <vt:lpstr>パーツを各づつ2枚貼りり合わせる</vt:lpstr>
      <vt:lpstr>注意</vt:lpstr>
      <vt:lpstr>脚（補助輪用）</vt:lpstr>
      <vt:lpstr>ボディ仮組</vt:lpstr>
      <vt:lpstr>配線</vt:lpstr>
      <vt:lpstr>リード線の加工</vt:lpstr>
      <vt:lpstr>黄色とオレンジのワイヤを半分に切断</vt:lpstr>
      <vt:lpstr>コネクタ(F)を切り落とす</vt:lpstr>
      <vt:lpstr>リード線の被覆を剥く</vt:lpstr>
      <vt:lpstr>マイコンボードにピンヘッダを取り付ける</vt:lpstr>
      <vt:lpstr>ピンヘッダをはんだ付け</vt:lpstr>
      <vt:lpstr>注意</vt:lpstr>
      <vt:lpstr>モーターにリード線をつける</vt:lpstr>
      <vt:lpstr>配線</vt:lpstr>
      <vt:lpstr>配線図</vt:lpstr>
      <vt:lpstr>モータードライバ周り</vt:lpstr>
      <vt:lpstr>モータードライバ周り（裏からみたら）</vt:lpstr>
      <vt:lpstr>マイコン用ケーブル取り付け</vt:lpstr>
      <vt:lpstr>マイコンとの接続</vt:lpstr>
      <vt:lpstr>配線の完成</vt:lpstr>
      <vt:lpstr>配線の完成（モータドライバ周り）</vt:lpstr>
      <vt:lpstr>配線の完成（マイコン周り）</vt:lpstr>
      <vt:lpstr>ボディに配線を組み付ける</vt:lpstr>
      <vt:lpstr>ボディ組み立て</vt:lpstr>
      <vt:lpstr>ボディ組み立て</vt:lpstr>
      <vt:lpstr>配線済みパーツをボディに乗せる</vt:lpstr>
      <vt:lpstr>電源スイッチをグルーガンで貼り付ける</vt:lpstr>
      <vt:lpstr>脚（補助輪）の取り付け</vt:lpstr>
      <vt:lpstr>タイヤを取りつける</vt:lpstr>
      <vt:lpstr>完成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スマホで動かすマイコンロボットカーの製作</dc:title>
  <dc:creator>Yamane Takao</dc:creator>
  <cp:lastModifiedBy>Yamane Takao</cp:lastModifiedBy>
  <cp:revision>6</cp:revision>
  <dcterms:created xsi:type="dcterms:W3CDTF">2023-07-17T02:48:02Z</dcterms:created>
  <dcterms:modified xsi:type="dcterms:W3CDTF">2023-07-23T10:32:20Z</dcterms:modified>
</cp:coreProperties>
</file>

<file path=docProps/thumbnail.jpeg>
</file>